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2" r:id="rId8"/>
    <p:sldId id="263" r:id="rId9"/>
    <p:sldId id="261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714"/>
  </p:normalViewPr>
  <p:slideViewPr>
    <p:cSldViewPr snapToGrid="0" snapToObjects="1">
      <p:cViewPr varScale="1">
        <p:scale>
          <a:sx n="109" d="100"/>
          <a:sy n="109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31CFBA-16C1-46EA-8510-BA8442622389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A4EE594-2B88-4C9F-ADD8-A102E05653BE}">
      <dgm:prSet/>
      <dgm:spPr/>
      <dgm:t>
        <a:bodyPr/>
        <a:lstStyle/>
        <a:p>
          <a:r>
            <a:rPr lang="en-US"/>
            <a:t>Produced list of crews</a:t>
          </a:r>
        </a:p>
      </dgm:t>
    </dgm:pt>
    <dgm:pt modelId="{9F20ADAB-A376-4FA7-A9DB-A77205FCA60F}" type="parTrans" cxnId="{CEFFD50F-1D85-464E-88A6-D13126EE8D00}">
      <dgm:prSet/>
      <dgm:spPr/>
      <dgm:t>
        <a:bodyPr/>
        <a:lstStyle/>
        <a:p>
          <a:endParaRPr lang="en-US"/>
        </a:p>
      </dgm:t>
    </dgm:pt>
    <dgm:pt modelId="{26A372AB-9402-4763-925D-C564C4A16849}" type="sibTrans" cxnId="{CEFFD50F-1D85-464E-88A6-D13126EE8D00}">
      <dgm:prSet/>
      <dgm:spPr/>
      <dgm:t>
        <a:bodyPr/>
        <a:lstStyle/>
        <a:p>
          <a:endParaRPr lang="en-US"/>
        </a:p>
      </dgm:t>
    </dgm:pt>
    <dgm:pt modelId="{33099A08-FE1F-4744-9D10-E75C29038091}">
      <dgm:prSet/>
      <dgm:spPr/>
      <dgm:t>
        <a:bodyPr/>
        <a:lstStyle/>
        <a:p>
          <a:r>
            <a:rPr lang="en-US" dirty="0"/>
            <a:t>Should be the final list</a:t>
          </a:r>
        </a:p>
      </dgm:t>
    </dgm:pt>
    <dgm:pt modelId="{6EAE7573-B8C7-4EDE-96F4-5BB49818C8EB}" type="parTrans" cxnId="{32C45A57-7EC0-442C-B160-D656E163D207}">
      <dgm:prSet/>
      <dgm:spPr/>
      <dgm:t>
        <a:bodyPr/>
        <a:lstStyle/>
        <a:p>
          <a:endParaRPr lang="en-US"/>
        </a:p>
      </dgm:t>
    </dgm:pt>
    <dgm:pt modelId="{6F119B31-3E75-4117-A43D-C9F377C6F7EC}" type="sibTrans" cxnId="{32C45A57-7EC0-442C-B160-D656E163D207}">
      <dgm:prSet/>
      <dgm:spPr/>
      <dgm:t>
        <a:bodyPr/>
        <a:lstStyle/>
        <a:p>
          <a:endParaRPr lang="en-US"/>
        </a:p>
      </dgm:t>
    </dgm:pt>
    <dgm:pt modelId="{89168FF8-AF2D-453F-A436-995675DB1F62}">
      <dgm:prSet/>
      <dgm:spPr/>
      <dgm:t>
        <a:bodyPr/>
        <a:lstStyle/>
        <a:p>
          <a:r>
            <a:rPr lang="en-US"/>
            <a:t>Added fields for each community:</a:t>
          </a:r>
        </a:p>
      </dgm:t>
    </dgm:pt>
    <dgm:pt modelId="{E1EAB36E-7460-4274-A1D9-C1B1C8F6E4D3}" type="parTrans" cxnId="{A2DF5506-C4D7-4DB8-881F-7A2FB2C4D267}">
      <dgm:prSet/>
      <dgm:spPr/>
      <dgm:t>
        <a:bodyPr/>
        <a:lstStyle/>
        <a:p>
          <a:endParaRPr lang="en-US"/>
        </a:p>
      </dgm:t>
    </dgm:pt>
    <dgm:pt modelId="{E8E3F61A-65F5-4D13-97CE-7CF9A8F38B57}" type="sibTrans" cxnId="{A2DF5506-C4D7-4DB8-881F-7A2FB2C4D267}">
      <dgm:prSet/>
      <dgm:spPr/>
      <dgm:t>
        <a:bodyPr/>
        <a:lstStyle/>
        <a:p>
          <a:endParaRPr lang="en-US"/>
        </a:p>
      </dgm:t>
    </dgm:pt>
    <dgm:pt modelId="{E0221226-10D5-42A2-BDD4-5A7B6AEFA584}">
      <dgm:prSet/>
      <dgm:spPr/>
      <dgm:t>
        <a:bodyPr/>
        <a:lstStyle/>
        <a:p>
          <a:r>
            <a:rPr lang="en-US"/>
            <a:t>Number of documents</a:t>
          </a:r>
        </a:p>
      </dgm:t>
    </dgm:pt>
    <dgm:pt modelId="{85A2C09D-84DA-4E8F-8A59-FF9C73093C28}" type="parTrans" cxnId="{CB737B2D-E438-4631-9837-A48AD85C3D16}">
      <dgm:prSet/>
      <dgm:spPr/>
      <dgm:t>
        <a:bodyPr/>
        <a:lstStyle/>
        <a:p>
          <a:endParaRPr lang="en-US"/>
        </a:p>
      </dgm:t>
    </dgm:pt>
    <dgm:pt modelId="{4EE3116D-FC1A-4E53-9181-B1167A2279BA}" type="sibTrans" cxnId="{CB737B2D-E438-4631-9837-A48AD85C3D16}">
      <dgm:prSet/>
      <dgm:spPr/>
      <dgm:t>
        <a:bodyPr/>
        <a:lstStyle/>
        <a:p>
          <a:endParaRPr lang="en-US"/>
        </a:p>
      </dgm:t>
    </dgm:pt>
    <dgm:pt modelId="{9D1D7555-45C7-4738-8352-91F2E0993F07}">
      <dgm:prSet/>
      <dgm:spPr/>
      <dgm:t>
        <a:bodyPr/>
        <a:lstStyle/>
        <a:p>
          <a:r>
            <a:rPr lang="en-US"/>
            <a:t>(for any CRID that lists a member of the community)</a:t>
          </a:r>
        </a:p>
      </dgm:t>
    </dgm:pt>
    <dgm:pt modelId="{6768256F-DDAA-4C8D-9730-931D0928297C}" type="parTrans" cxnId="{47E67B74-988D-4FDA-A253-4E53F29DCE80}">
      <dgm:prSet/>
      <dgm:spPr/>
      <dgm:t>
        <a:bodyPr/>
        <a:lstStyle/>
        <a:p>
          <a:endParaRPr lang="en-US"/>
        </a:p>
      </dgm:t>
    </dgm:pt>
    <dgm:pt modelId="{3D85CB44-ACA6-4044-947A-AE7F50B3902A}" type="sibTrans" cxnId="{47E67B74-988D-4FDA-A253-4E53F29DCE80}">
      <dgm:prSet/>
      <dgm:spPr/>
      <dgm:t>
        <a:bodyPr/>
        <a:lstStyle/>
        <a:p>
          <a:endParaRPr lang="en-US"/>
        </a:p>
      </dgm:t>
    </dgm:pt>
    <dgm:pt modelId="{A6173CD2-D9BD-41D7-B012-0BEE43C1FEDD}">
      <dgm:prSet/>
      <dgm:spPr/>
      <dgm:t>
        <a:bodyPr/>
        <a:lstStyle/>
        <a:p>
          <a:r>
            <a:rPr lang="en-US"/>
            <a:t>Number of document requests by CPDP users</a:t>
          </a:r>
        </a:p>
      </dgm:t>
    </dgm:pt>
    <dgm:pt modelId="{5CA743E4-36AF-45F5-896D-6D6273B726E9}" type="parTrans" cxnId="{F0A7BFDD-7B73-4D5E-8AF8-919B59EC6173}">
      <dgm:prSet/>
      <dgm:spPr/>
      <dgm:t>
        <a:bodyPr/>
        <a:lstStyle/>
        <a:p>
          <a:endParaRPr lang="en-US"/>
        </a:p>
      </dgm:t>
    </dgm:pt>
    <dgm:pt modelId="{93C4BFFA-F8C3-4F19-9A90-CBFC95F21D8F}" type="sibTrans" cxnId="{F0A7BFDD-7B73-4D5E-8AF8-919B59EC6173}">
      <dgm:prSet/>
      <dgm:spPr/>
      <dgm:t>
        <a:bodyPr/>
        <a:lstStyle/>
        <a:p>
          <a:endParaRPr lang="en-US"/>
        </a:p>
      </dgm:t>
    </dgm:pt>
    <dgm:pt modelId="{F201C4ED-22E4-49C8-BA17-805160676167}">
      <dgm:prSet/>
      <dgm:spPr/>
      <dgm:t>
        <a:bodyPr/>
        <a:lstStyle/>
        <a:p>
          <a:r>
            <a:rPr lang="en-US"/>
            <a:t>(for any CRID that lists a member of the community)</a:t>
          </a:r>
        </a:p>
      </dgm:t>
    </dgm:pt>
    <dgm:pt modelId="{B51717E3-11F8-4CD7-8F94-C8CC8B94691F}" type="parTrans" cxnId="{B91D0A72-D16D-4DA7-85BB-F7C4B1073929}">
      <dgm:prSet/>
      <dgm:spPr/>
      <dgm:t>
        <a:bodyPr/>
        <a:lstStyle/>
        <a:p>
          <a:endParaRPr lang="en-US"/>
        </a:p>
      </dgm:t>
    </dgm:pt>
    <dgm:pt modelId="{3A679D6D-94F0-47A1-B5FD-281AA64F4C05}" type="sibTrans" cxnId="{B91D0A72-D16D-4DA7-85BB-F7C4B1073929}">
      <dgm:prSet/>
      <dgm:spPr/>
      <dgm:t>
        <a:bodyPr/>
        <a:lstStyle/>
        <a:p>
          <a:endParaRPr lang="en-US"/>
        </a:p>
      </dgm:t>
    </dgm:pt>
    <dgm:pt modelId="{5A4CADF2-818B-406E-A643-6EEEE01D15BC}">
      <dgm:prSet/>
      <dgm:spPr/>
      <dgm:t>
        <a:bodyPr/>
        <a:lstStyle/>
        <a:p>
          <a:r>
            <a:rPr lang="en-US"/>
            <a:t>Ordered list of which documents to read first</a:t>
          </a:r>
        </a:p>
      </dgm:t>
    </dgm:pt>
    <dgm:pt modelId="{FAE386BA-F9FD-41B8-9511-D1D7F09909F8}" type="parTrans" cxnId="{66C661E6-9390-47A6-9AE9-1B73806A3332}">
      <dgm:prSet/>
      <dgm:spPr/>
      <dgm:t>
        <a:bodyPr/>
        <a:lstStyle/>
        <a:p>
          <a:endParaRPr lang="en-US"/>
        </a:p>
      </dgm:t>
    </dgm:pt>
    <dgm:pt modelId="{6AAABDC5-797A-4B05-9ACA-576A293CD4B8}" type="sibTrans" cxnId="{66C661E6-9390-47A6-9AE9-1B73806A3332}">
      <dgm:prSet/>
      <dgm:spPr/>
      <dgm:t>
        <a:bodyPr/>
        <a:lstStyle/>
        <a:p>
          <a:endParaRPr lang="en-US"/>
        </a:p>
      </dgm:t>
    </dgm:pt>
    <dgm:pt modelId="{174A60C6-DC0F-416A-9354-BB5199D4B433}">
      <dgm:prSet/>
      <dgm:spPr/>
      <dgm:t>
        <a:bodyPr/>
        <a:lstStyle/>
        <a:p>
          <a:r>
            <a:rPr lang="en-US"/>
            <a:t>(for any CRID that lists a member of the community)</a:t>
          </a:r>
        </a:p>
      </dgm:t>
    </dgm:pt>
    <dgm:pt modelId="{0719B314-EEA9-44C1-84FE-ADB20B9D9F00}" type="parTrans" cxnId="{8AFCB56C-31BE-4E64-BAF5-4B88913CF3FD}">
      <dgm:prSet/>
      <dgm:spPr/>
      <dgm:t>
        <a:bodyPr/>
        <a:lstStyle/>
        <a:p>
          <a:endParaRPr lang="en-US"/>
        </a:p>
      </dgm:t>
    </dgm:pt>
    <dgm:pt modelId="{5837A199-B772-4448-A616-0ECEF963F3FD}" type="sibTrans" cxnId="{8AFCB56C-31BE-4E64-BAF5-4B88913CF3FD}">
      <dgm:prSet/>
      <dgm:spPr/>
      <dgm:t>
        <a:bodyPr/>
        <a:lstStyle/>
        <a:p>
          <a:endParaRPr lang="en-US"/>
        </a:p>
      </dgm:t>
    </dgm:pt>
    <dgm:pt modelId="{A91898E9-C1C0-4F00-8701-55F10755C97E}">
      <dgm:prSet/>
      <dgm:spPr/>
      <dgm:t>
        <a:bodyPr/>
        <a:lstStyle/>
        <a:p>
          <a:r>
            <a:rPr lang="en-US" dirty="0"/>
            <a:t>Addressed the “hidden elements” questions</a:t>
          </a:r>
        </a:p>
      </dgm:t>
    </dgm:pt>
    <dgm:pt modelId="{777FE0B7-1B9A-4CD1-BDED-5AB81765DF6C}" type="parTrans" cxnId="{B6BADF36-BBDA-4F40-868E-648535BCDCFF}">
      <dgm:prSet/>
      <dgm:spPr/>
      <dgm:t>
        <a:bodyPr/>
        <a:lstStyle/>
        <a:p>
          <a:endParaRPr lang="en-US"/>
        </a:p>
      </dgm:t>
    </dgm:pt>
    <dgm:pt modelId="{A873A560-1DDD-4B3A-9674-835CDBF93897}" type="sibTrans" cxnId="{B6BADF36-BBDA-4F40-868E-648535BCDCFF}">
      <dgm:prSet/>
      <dgm:spPr/>
      <dgm:t>
        <a:bodyPr/>
        <a:lstStyle/>
        <a:p>
          <a:endParaRPr lang="en-US"/>
        </a:p>
      </dgm:t>
    </dgm:pt>
    <dgm:pt modelId="{BC4C7F28-8FEC-A544-8FF9-2B93F1868598}">
      <dgm:prSet/>
      <dgm:spPr/>
      <dgm:t>
        <a:bodyPr/>
        <a:lstStyle/>
        <a:p>
          <a:r>
            <a:rPr lang="en-US" dirty="0"/>
            <a:t>Looked at topic appearances in complaints</a:t>
          </a:r>
        </a:p>
      </dgm:t>
    </dgm:pt>
    <dgm:pt modelId="{12120CA8-6B9F-7946-908D-25154C189D79}" type="parTrans" cxnId="{C731539D-37E7-DE40-98A5-4D5967160609}">
      <dgm:prSet/>
      <dgm:spPr/>
      <dgm:t>
        <a:bodyPr/>
        <a:lstStyle/>
        <a:p>
          <a:endParaRPr lang="en-US"/>
        </a:p>
      </dgm:t>
    </dgm:pt>
    <dgm:pt modelId="{903CE1D7-40D7-0840-9C0E-7BF8849BD304}" type="sibTrans" cxnId="{C731539D-37E7-DE40-98A5-4D5967160609}">
      <dgm:prSet/>
      <dgm:spPr/>
      <dgm:t>
        <a:bodyPr/>
        <a:lstStyle/>
        <a:p>
          <a:endParaRPr lang="en-US"/>
        </a:p>
      </dgm:t>
    </dgm:pt>
    <dgm:pt modelId="{8720EBEC-E99F-E146-8BB4-69D495CBB5BD}" type="pres">
      <dgm:prSet presAssocID="{9731CFBA-16C1-46EA-8510-BA8442622389}" presName="linear" presStyleCnt="0">
        <dgm:presLayoutVars>
          <dgm:dir/>
          <dgm:animLvl val="lvl"/>
          <dgm:resizeHandles val="exact"/>
        </dgm:presLayoutVars>
      </dgm:prSet>
      <dgm:spPr/>
    </dgm:pt>
    <dgm:pt modelId="{BA13906F-9B94-9A4A-A502-D1ED7B96850D}" type="pres">
      <dgm:prSet presAssocID="{FA4EE594-2B88-4C9F-ADD8-A102E05653BE}" presName="parentLin" presStyleCnt="0"/>
      <dgm:spPr/>
    </dgm:pt>
    <dgm:pt modelId="{AC29D28D-CA7E-F14E-AED8-4EC746473229}" type="pres">
      <dgm:prSet presAssocID="{FA4EE594-2B88-4C9F-ADD8-A102E05653BE}" presName="parentLeftMargin" presStyleLbl="node1" presStyleIdx="0" presStyleCnt="3"/>
      <dgm:spPr/>
    </dgm:pt>
    <dgm:pt modelId="{33352B5E-9CCB-FC41-9C69-5F639492F951}" type="pres">
      <dgm:prSet presAssocID="{FA4EE594-2B88-4C9F-ADD8-A102E05653B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4417374-F0F0-1643-BF64-9EECD5AD342E}" type="pres">
      <dgm:prSet presAssocID="{FA4EE594-2B88-4C9F-ADD8-A102E05653BE}" presName="negativeSpace" presStyleCnt="0"/>
      <dgm:spPr/>
    </dgm:pt>
    <dgm:pt modelId="{81B047B0-0A7F-1343-9A4A-96CE3BB14797}" type="pres">
      <dgm:prSet presAssocID="{FA4EE594-2B88-4C9F-ADD8-A102E05653BE}" presName="childText" presStyleLbl="conFgAcc1" presStyleIdx="0" presStyleCnt="3">
        <dgm:presLayoutVars>
          <dgm:bulletEnabled val="1"/>
        </dgm:presLayoutVars>
      </dgm:prSet>
      <dgm:spPr/>
    </dgm:pt>
    <dgm:pt modelId="{BA1B22DB-218C-C345-BB59-0AC7B2E3701C}" type="pres">
      <dgm:prSet presAssocID="{26A372AB-9402-4763-925D-C564C4A16849}" presName="spaceBetweenRectangles" presStyleCnt="0"/>
      <dgm:spPr/>
    </dgm:pt>
    <dgm:pt modelId="{0446E961-89D3-0748-A9EE-1F03F7FEF486}" type="pres">
      <dgm:prSet presAssocID="{89168FF8-AF2D-453F-A436-995675DB1F62}" presName="parentLin" presStyleCnt="0"/>
      <dgm:spPr/>
    </dgm:pt>
    <dgm:pt modelId="{B08CD602-ED59-754B-A914-E68E3E4341FD}" type="pres">
      <dgm:prSet presAssocID="{89168FF8-AF2D-453F-A436-995675DB1F62}" presName="parentLeftMargin" presStyleLbl="node1" presStyleIdx="0" presStyleCnt="3"/>
      <dgm:spPr/>
    </dgm:pt>
    <dgm:pt modelId="{A8041081-BA49-AF4A-A6CE-5FC45D3AFA18}" type="pres">
      <dgm:prSet presAssocID="{89168FF8-AF2D-453F-A436-995675DB1F6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216B523-5B91-4E40-B62A-9CB24D14E319}" type="pres">
      <dgm:prSet presAssocID="{89168FF8-AF2D-453F-A436-995675DB1F62}" presName="negativeSpace" presStyleCnt="0"/>
      <dgm:spPr/>
    </dgm:pt>
    <dgm:pt modelId="{259C04D4-26B6-CD4D-A83A-7AB7539DAAAC}" type="pres">
      <dgm:prSet presAssocID="{89168FF8-AF2D-453F-A436-995675DB1F62}" presName="childText" presStyleLbl="conFgAcc1" presStyleIdx="1" presStyleCnt="3">
        <dgm:presLayoutVars>
          <dgm:bulletEnabled val="1"/>
        </dgm:presLayoutVars>
      </dgm:prSet>
      <dgm:spPr/>
    </dgm:pt>
    <dgm:pt modelId="{D25354DD-4319-5942-9661-BC7C1A74A081}" type="pres">
      <dgm:prSet presAssocID="{E8E3F61A-65F5-4D13-97CE-7CF9A8F38B57}" presName="spaceBetweenRectangles" presStyleCnt="0"/>
      <dgm:spPr/>
    </dgm:pt>
    <dgm:pt modelId="{BB758282-7206-EF44-89FF-D8D342CE083A}" type="pres">
      <dgm:prSet presAssocID="{A91898E9-C1C0-4F00-8701-55F10755C97E}" presName="parentLin" presStyleCnt="0"/>
      <dgm:spPr/>
    </dgm:pt>
    <dgm:pt modelId="{BCEDD83D-8AA7-B94D-BBFE-E3EC0F8C8ABF}" type="pres">
      <dgm:prSet presAssocID="{A91898E9-C1C0-4F00-8701-55F10755C97E}" presName="parentLeftMargin" presStyleLbl="node1" presStyleIdx="1" presStyleCnt="3"/>
      <dgm:spPr/>
    </dgm:pt>
    <dgm:pt modelId="{73A762C1-98F2-4A40-BC6E-FAE693B90F45}" type="pres">
      <dgm:prSet presAssocID="{A91898E9-C1C0-4F00-8701-55F10755C97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CAEBA5B-6E4C-8645-9218-C3FA73D19817}" type="pres">
      <dgm:prSet presAssocID="{A91898E9-C1C0-4F00-8701-55F10755C97E}" presName="negativeSpace" presStyleCnt="0"/>
      <dgm:spPr/>
    </dgm:pt>
    <dgm:pt modelId="{3AAE820E-45A1-114F-89B5-7415527497FA}" type="pres">
      <dgm:prSet presAssocID="{A91898E9-C1C0-4F00-8701-55F10755C97E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2DF5506-C4D7-4DB8-881F-7A2FB2C4D267}" srcId="{9731CFBA-16C1-46EA-8510-BA8442622389}" destId="{89168FF8-AF2D-453F-A436-995675DB1F62}" srcOrd="1" destOrd="0" parTransId="{E1EAB36E-7460-4274-A1D9-C1B1C8F6E4D3}" sibTransId="{E8E3F61A-65F5-4D13-97CE-7CF9A8F38B57}"/>
    <dgm:cxn modelId="{CEFFD50F-1D85-464E-88A6-D13126EE8D00}" srcId="{9731CFBA-16C1-46EA-8510-BA8442622389}" destId="{FA4EE594-2B88-4C9F-ADD8-A102E05653BE}" srcOrd="0" destOrd="0" parTransId="{9F20ADAB-A376-4FA7-A9DB-A77205FCA60F}" sibTransId="{26A372AB-9402-4763-925D-C564C4A16849}"/>
    <dgm:cxn modelId="{6CC99F16-981E-A246-AEFC-73045B751B38}" type="presOf" srcId="{5A4CADF2-818B-406E-A643-6EEEE01D15BC}" destId="{259C04D4-26B6-CD4D-A83A-7AB7539DAAAC}" srcOrd="0" destOrd="4" presId="urn:microsoft.com/office/officeart/2005/8/layout/list1"/>
    <dgm:cxn modelId="{06246D1E-B9D7-364B-83B7-0418449597EE}" type="presOf" srcId="{9731CFBA-16C1-46EA-8510-BA8442622389}" destId="{8720EBEC-E99F-E146-8BB4-69D495CBB5BD}" srcOrd="0" destOrd="0" presId="urn:microsoft.com/office/officeart/2005/8/layout/list1"/>
    <dgm:cxn modelId="{A5774223-A303-6F4D-9A78-9858873DA1F6}" type="presOf" srcId="{33099A08-FE1F-4744-9D10-E75C29038091}" destId="{81B047B0-0A7F-1343-9A4A-96CE3BB14797}" srcOrd="0" destOrd="0" presId="urn:microsoft.com/office/officeart/2005/8/layout/list1"/>
    <dgm:cxn modelId="{CB737B2D-E438-4631-9837-A48AD85C3D16}" srcId="{89168FF8-AF2D-453F-A436-995675DB1F62}" destId="{E0221226-10D5-42A2-BDD4-5A7B6AEFA584}" srcOrd="0" destOrd="0" parTransId="{85A2C09D-84DA-4E8F-8A59-FF9C73093C28}" sibTransId="{4EE3116D-FC1A-4E53-9181-B1167A2279BA}"/>
    <dgm:cxn modelId="{799DD236-6156-5443-A1A7-9A4AE6767916}" type="presOf" srcId="{A91898E9-C1C0-4F00-8701-55F10755C97E}" destId="{BCEDD83D-8AA7-B94D-BBFE-E3EC0F8C8ABF}" srcOrd="0" destOrd="0" presId="urn:microsoft.com/office/officeart/2005/8/layout/list1"/>
    <dgm:cxn modelId="{B6BADF36-BBDA-4F40-868E-648535BCDCFF}" srcId="{9731CFBA-16C1-46EA-8510-BA8442622389}" destId="{A91898E9-C1C0-4F00-8701-55F10755C97E}" srcOrd="2" destOrd="0" parTransId="{777FE0B7-1B9A-4CD1-BDED-5AB81765DF6C}" sibTransId="{A873A560-1DDD-4B3A-9674-835CDBF93897}"/>
    <dgm:cxn modelId="{58626A43-58CD-4344-BC60-7BEFFF23DBAC}" type="presOf" srcId="{E0221226-10D5-42A2-BDD4-5A7B6AEFA584}" destId="{259C04D4-26B6-CD4D-A83A-7AB7539DAAAC}" srcOrd="0" destOrd="0" presId="urn:microsoft.com/office/officeart/2005/8/layout/list1"/>
    <dgm:cxn modelId="{95238751-40A2-F448-B8F5-31B495C63C53}" type="presOf" srcId="{89168FF8-AF2D-453F-A436-995675DB1F62}" destId="{B08CD602-ED59-754B-A914-E68E3E4341FD}" srcOrd="0" destOrd="0" presId="urn:microsoft.com/office/officeart/2005/8/layout/list1"/>
    <dgm:cxn modelId="{32C45A57-7EC0-442C-B160-D656E163D207}" srcId="{FA4EE594-2B88-4C9F-ADD8-A102E05653BE}" destId="{33099A08-FE1F-4744-9D10-E75C29038091}" srcOrd="0" destOrd="0" parTransId="{6EAE7573-B8C7-4EDE-96F4-5BB49818C8EB}" sibTransId="{6F119B31-3E75-4117-A43D-C9F377C6F7EC}"/>
    <dgm:cxn modelId="{9D3DD45D-7D85-7649-A6AB-DA5B22FC990C}" type="presOf" srcId="{89168FF8-AF2D-453F-A436-995675DB1F62}" destId="{A8041081-BA49-AF4A-A6CE-5FC45D3AFA18}" srcOrd="1" destOrd="0" presId="urn:microsoft.com/office/officeart/2005/8/layout/list1"/>
    <dgm:cxn modelId="{E5C21E67-996D-8140-BDE6-07C375BC03EC}" type="presOf" srcId="{F201C4ED-22E4-49C8-BA17-805160676167}" destId="{259C04D4-26B6-CD4D-A83A-7AB7539DAAAC}" srcOrd="0" destOrd="3" presId="urn:microsoft.com/office/officeart/2005/8/layout/list1"/>
    <dgm:cxn modelId="{8AFCB56C-31BE-4E64-BAF5-4B88913CF3FD}" srcId="{5A4CADF2-818B-406E-A643-6EEEE01D15BC}" destId="{174A60C6-DC0F-416A-9354-BB5199D4B433}" srcOrd="0" destOrd="0" parTransId="{0719B314-EEA9-44C1-84FE-ADB20B9D9F00}" sibTransId="{5837A199-B772-4448-A616-0ECEF963F3FD}"/>
    <dgm:cxn modelId="{5F9A216E-B09B-9442-816D-B96F60167328}" type="presOf" srcId="{9D1D7555-45C7-4738-8352-91F2E0993F07}" destId="{259C04D4-26B6-CD4D-A83A-7AB7539DAAAC}" srcOrd="0" destOrd="1" presId="urn:microsoft.com/office/officeart/2005/8/layout/list1"/>
    <dgm:cxn modelId="{B91D0A72-D16D-4DA7-85BB-F7C4B1073929}" srcId="{A6173CD2-D9BD-41D7-B012-0BEE43C1FEDD}" destId="{F201C4ED-22E4-49C8-BA17-805160676167}" srcOrd="0" destOrd="0" parTransId="{B51717E3-11F8-4CD7-8F94-C8CC8B94691F}" sibTransId="{3A679D6D-94F0-47A1-B5FD-281AA64F4C05}"/>
    <dgm:cxn modelId="{47E67B74-988D-4FDA-A253-4E53F29DCE80}" srcId="{E0221226-10D5-42A2-BDD4-5A7B6AEFA584}" destId="{9D1D7555-45C7-4738-8352-91F2E0993F07}" srcOrd="0" destOrd="0" parTransId="{6768256F-DDAA-4C8D-9730-931D0928297C}" sibTransId="{3D85CB44-ACA6-4044-947A-AE7F50B3902A}"/>
    <dgm:cxn modelId="{AC720A77-2AF4-9B4A-B4A2-A917A08BA215}" type="presOf" srcId="{FA4EE594-2B88-4C9F-ADD8-A102E05653BE}" destId="{33352B5E-9CCB-FC41-9C69-5F639492F951}" srcOrd="1" destOrd="0" presId="urn:microsoft.com/office/officeart/2005/8/layout/list1"/>
    <dgm:cxn modelId="{72E1AA91-86A0-504C-863C-FC2071F19969}" type="presOf" srcId="{FA4EE594-2B88-4C9F-ADD8-A102E05653BE}" destId="{AC29D28D-CA7E-F14E-AED8-4EC746473229}" srcOrd="0" destOrd="0" presId="urn:microsoft.com/office/officeart/2005/8/layout/list1"/>
    <dgm:cxn modelId="{C731539D-37E7-DE40-98A5-4D5967160609}" srcId="{A91898E9-C1C0-4F00-8701-55F10755C97E}" destId="{BC4C7F28-8FEC-A544-8FF9-2B93F1868598}" srcOrd="0" destOrd="0" parTransId="{12120CA8-6B9F-7946-908D-25154C189D79}" sibTransId="{903CE1D7-40D7-0840-9C0E-7BF8849BD304}"/>
    <dgm:cxn modelId="{B3413EA5-10DC-B349-B4A6-CE49C991B10B}" type="presOf" srcId="{BC4C7F28-8FEC-A544-8FF9-2B93F1868598}" destId="{3AAE820E-45A1-114F-89B5-7415527497FA}" srcOrd="0" destOrd="0" presId="urn:microsoft.com/office/officeart/2005/8/layout/list1"/>
    <dgm:cxn modelId="{F0A7BFDD-7B73-4D5E-8AF8-919B59EC6173}" srcId="{89168FF8-AF2D-453F-A436-995675DB1F62}" destId="{A6173CD2-D9BD-41D7-B012-0BEE43C1FEDD}" srcOrd="1" destOrd="0" parTransId="{5CA743E4-36AF-45F5-896D-6D6273B726E9}" sibTransId="{93C4BFFA-F8C3-4F19-9A90-CBFC95F21D8F}"/>
    <dgm:cxn modelId="{70F3D4E0-0F96-0841-B547-4093013F411A}" type="presOf" srcId="{174A60C6-DC0F-416A-9354-BB5199D4B433}" destId="{259C04D4-26B6-CD4D-A83A-7AB7539DAAAC}" srcOrd="0" destOrd="5" presId="urn:microsoft.com/office/officeart/2005/8/layout/list1"/>
    <dgm:cxn modelId="{66C661E6-9390-47A6-9AE9-1B73806A3332}" srcId="{89168FF8-AF2D-453F-A436-995675DB1F62}" destId="{5A4CADF2-818B-406E-A643-6EEEE01D15BC}" srcOrd="2" destOrd="0" parTransId="{FAE386BA-F9FD-41B8-9511-D1D7F09909F8}" sibTransId="{6AAABDC5-797A-4B05-9ACA-576A293CD4B8}"/>
    <dgm:cxn modelId="{558026FD-E921-2B45-A7B2-43536D58F76B}" type="presOf" srcId="{A91898E9-C1C0-4F00-8701-55F10755C97E}" destId="{73A762C1-98F2-4A40-BC6E-FAE693B90F45}" srcOrd="1" destOrd="0" presId="urn:microsoft.com/office/officeart/2005/8/layout/list1"/>
    <dgm:cxn modelId="{BE0DAFFD-88C5-B543-900E-B9CE25D198CA}" type="presOf" srcId="{A6173CD2-D9BD-41D7-B012-0BEE43C1FEDD}" destId="{259C04D4-26B6-CD4D-A83A-7AB7539DAAAC}" srcOrd="0" destOrd="2" presId="urn:microsoft.com/office/officeart/2005/8/layout/list1"/>
    <dgm:cxn modelId="{2FFF39E6-7E22-3347-97CF-456AC979626B}" type="presParOf" srcId="{8720EBEC-E99F-E146-8BB4-69D495CBB5BD}" destId="{BA13906F-9B94-9A4A-A502-D1ED7B96850D}" srcOrd="0" destOrd="0" presId="urn:microsoft.com/office/officeart/2005/8/layout/list1"/>
    <dgm:cxn modelId="{4CA2C01D-92D9-2345-B472-DE0394755B62}" type="presParOf" srcId="{BA13906F-9B94-9A4A-A502-D1ED7B96850D}" destId="{AC29D28D-CA7E-F14E-AED8-4EC746473229}" srcOrd="0" destOrd="0" presId="urn:microsoft.com/office/officeart/2005/8/layout/list1"/>
    <dgm:cxn modelId="{4C66CA7C-27FE-EE40-B636-FB514CE213D5}" type="presParOf" srcId="{BA13906F-9B94-9A4A-A502-D1ED7B96850D}" destId="{33352B5E-9CCB-FC41-9C69-5F639492F951}" srcOrd="1" destOrd="0" presId="urn:microsoft.com/office/officeart/2005/8/layout/list1"/>
    <dgm:cxn modelId="{7690F08B-88E6-C849-A2D7-61AFF029BC24}" type="presParOf" srcId="{8720EBEC-E99F-E146-8BB4-69D495CBB5BD}" destId="{04417374-F0F0-1643-BF64-9EECD5AD342E}" srcOrd="1" destOrd="0" presId="urn:microsoft.com/office/officeart/2005/8/layout/list1"/>
    <dgm:cxn modelId="{12EC175E-B530-D341-9D20-28DF4B041E30}" type="presParOf" srcId="{8720EBEC-E99F-E146-8BB4-69D495CBB5BD}" destId="{81B047B0-0A7F-1343-9A4A-96CE3BB14797}" srcOrd="2" destOrd="0" presId="urn:microsoft.com/office/officeart/2005/8/layout/list1"/>
    <dgm:cxn modelId="{8010F9A3-1893-2246-8312-3F81E151E7AC}" type="presParOf" srcId="{8720EBEC-E99F-E146-8BB4-69D495CBB5BD}" destId="{BA1B22DB-218C-C345-BB59-0AC7B2E3701C}" srcOrd="3" destOrd="0" presId="urn:microsoft.com/office/officeart/2005/8/layout/list1"/>
    <dgm:cxn modelId="{DC90DBE0-3069-AD4C-A521-1351D76655C3}" type="presParOf" srcId="{8720EBEC-E99F-E146-8BB4-69D495CBB5BD}" destId="{0446E961-89D3-0748-A9EE-1F03F7FEF486}" srcOrd="4" destOrd="0" presId="urn:microsoft.com/office/officeart/2005/8/layout/list1"/>
    <dgm:cxn modelId="{9D55724D-A1E7-3446-8601-40DCA734263D}" type="presParOf" srcId="{0446E961-89D3-0748-A9EE-1F03F7FEF486}" destId="{B08CD602-ED59-754B-A914-E68E3E4341FD}" srcOrd="0" destOrd="0" presId="urn:microsoft.com/office/officeart/2005/8/layout/list1"/>
    <dgm:cxn modelId="{35C92246-33B2-9349-A9CC-294B2C545B2C}" type="presParOf" srcId="{0446E961-89D3-0748-A9EE-1F03F7FEF486}" destId="{A8041081-BA49-AF4A-A6CE-5FC45D3AFA18}" srcOrd="1" destOrd="0" presId="urn:microsoft.com/office/officeart/2005/8/layout/list1"/>
    <dgm:cxn modelId="{8DAF09AE-3F2C-F14C-AA63-36F522B49646}" type="presParOf" srcId="{8720EBEC-E99F-E146-8BB4-69D495CBB5BD}" destId="{E216B523-5B91-4E40-B62A-9CB24D14E319}" srcOrd="5" destOrd="0" presId="urn:microsoft.com/office/officeart/2005/8/layout/list1"/>
    <dgm:cxn modelId="{F5E4CC42-A4FF-E84B-856E-D13D34B59BF6}" type="presParOf" srcId="{8720EBEC-E99F-E146-8BB4-69D495CBB5BD}" destId="{259C04D4-26B6-CD4D-A83A-7AB7539DAAAC}" srcOrd="6" destOrd="0" presId="urn:microsoft.com/office/officeart/2005/8/layout/list1"/>
    <dgm:cxn modelId="{A4DC0981-B825-184E-A024-87138CF29816}" type="presParOf" srcId="{8720EBEC-E99F-E146-8BB4-69D495CBB5BD}" destId="{D25354DD-4319-5942-9661-BC7C1A74A081}" srcOrd="7" destOrd="0" presId="urn:microsoft.com/office/officeart/2005/8/layout/list1"/>
    <dgm:cxn modelId="{FA434D38-D41D-3746-83C2-F73CCC981304}" type="presParOf" srcId="{8720EBEC-E99F-E146-8BB4-69D495CBB5BD}" destId="{BB758282-7206-EF44-89FF-D8D342CE083A}" srcOrd="8" destOrd="0" presId="urn:microsoft.com/office/officeart/2005/8/layout/list1"/>
    <dgm:cxn modelId="{D6BB55C0-79C7-C848-A7C0-6E2985B3E465}" type="presParOf" srcId="{BB758282-7206-EF44-89FF-D8D342CE083A}" destId="{BCEDD83D-8AA7-B94D-BBFE-E3EC0F8C8ABF}" srcOrd="0" destOrd="0" presId="urn:microsoft.com/office/officeart/2005/8/layout/list1"/>
    <dgm:cxn modelId="{CDA8604B-285E-C64E-8C98-F92FB6FFC052}" type="presParOf" srcId="{BB758282-7206-EF44-89FF-D8D342CE083A}" destId="{73A762C1-98F2-4A40-BC6E-FAE693B90F45}" srcOrd="1" destOrd="0" presId="urn:microsoft.com/office/officeart/2005/8/layout/list1"/>
    <dgm:cxn modelId="{FCF1845D-7FAD-BB45-8EDD-E106CA5F4F1A}" type="presParOf" srcId="{8720EBEC-E99F-E146-8BB4-69D495CBB5BD}" destId="{ACAEBA5B-6E4C-8645-9218-C3FA73D19817}" srcOrd="9" destOrd="0" presId="urn:microsoft.com/office/officeart/2005/8/layout/list1"/>
    <dgm:cxn modelId="{83D41885-CF5E-7340-A6CA-2A9C1E71228E}" type="presParOf" srcId="{8720EBEC-E99F-E146-8BB4-69D495CBB5BD}" destId="{3AAE820E-45A1-114F-89B5-7415527497F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BDB4B7-6A7B-47E4-A501-B901846A3A0A}" type="doc">
      <dgm:prSet loTypeId="urn:microsoft.com/office/officeart/2005/8/layout/list1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93FCB1B3-C2CB-4F84-AAFB-F7D203402952}">
      <dgm:prSet/>
      <dgm:spPr/>
      <dgm:t>
        <a:bodyPr/>
        <a:lstStyle/>
        <a:p>
          <a:r>
            <a:rPr lang="en-US"/>
            <a:t>‘BigCommunityDataset.csv’ </a:t>
          </a:r>
        </a:p>
      </dgm:t>
    </dgm:pt>
    <dgm:pt modelId="{56B1F93D-B98D-46A2-A795-C2795D0E8F00}" type="parTrans" cxnId="{20391D2B-ED2C-40A6-AED2-3FD5D3334704}">
      <dgm:prSet/>
      <dgm:spPr/>
      <dgm:t>
        <a:bodyPr/>
        <a:lstStyle/>
        <a:p>
          <a:endParaRPr lang="en-US"/>
        </a:p>
      </dgm:t>
    </dgm:pt>
    <dgm:pt modelId="{5D8E88F7-26C4-44CF-89D0-B05A20F710C1}" type="sibTrans" cxnId="{20391D2B-ED2C-40A6-AED2-3FD5D3334704}">
      <dgm:prSet/>
      <dgm:spPr/>
      <dgm:t>
        <a:bodyPr/>
        <a:lstStyle/>
        <a:p>
          <a:endParaRPr lang="en-US"/>
        </a:p>
      </dgm:t>
    </dgm:pt>
    <dgm:pt modelId="{7A99D27F-FCEB-4820-B142-544DE4BEA958}">
      <dgm:prSet/>
      <dgm:spPr/>
      <dgm:t>
        <a:bodyPr/>
        <a:lstStyle/>
        <a:p>
          <a:r>
            <a:rPr lang="en-US" dirty="0"/>
            <a:t>Communities with details</a:t>
          </a:r>
        </a:p>
      </dgm:t>
    </dgm:pt>
    <dgm:pt modelId="{DE111A1A-E076-47E8-87A2-D7EB8B7A38D1}" type="parTrans" cxnId="{83806383-4D2C-4F1B-8335-9D21D0762FB7}">
      <dgm:prSet/>
      <dgm:spPr/>
      <dgm:t>
        <a:bodyPr/>
        <a:lstStyle/>
        <a:p>
          <a:endParaRPr lang="en-US"/>
        </a:p>
      </dgm:t>
    </dgm:pt>
    <dgm:pt modelId="{BC4812A9-DF85-4F88-A79F-CA95AF2BC02D}" type="sibTrans" cxnId="{83806383-4D2C-4F1B-8335-9D21D0762FB7}">
      <dgm:prSet/>
      <dgm:spPr/>
      <dgm:t>
        <a:bodyPr/>
        <a:lstStyle/>
        <a:p>
          <a:endParaRPr lang="en-US"/>
        </a:p>
      </dgm:t>
    </dgm:pt>
    <dgm:pt modelId="{A9C9D23B-7F54-46CB-9309-19F519EE1E6C}">
      <dgm:prSet/>
      <dgm:spPr/>
      <dgm:t>
        <a:bodyPr/>
        <a:lstStyle/>
        <a:p>
          <a:r>
            <a:rPr lang="en-US"/>
            <a:t>‘OfficerCommAssignments.csv’</a:t>
          </a:r>
        </a:p>
      </dgm:t>
    </dgm:pt>
    <dgm:pt modelId="{0EAB7701-117F-409A-A260-6688E9124492}" type="parTrans" cxnId="{725F3303-C39C-47E1-AA3D-213342B68482}">
      <dgm:prSet/>
      <dgm:spPr/>
      <dgm:t>
        <a:bodyPr/>
        <a:lstStyle/>
        <a:p>
          <a:endParaRPr lang="en-US"/>
        </a:p>
      </dgm:t>
    </dgm:pt>
    <dgm:pt modelId="{26FC6036-881F-4F7E-88C8-D49C9D0FF042}" type="sibTrans" cxnId="{725F3303-C39C-47E1-AA3D-213342B68482}">
      <dgm:prSet/>
      <dgm:spPr/>
      <dgm:t>
        <a:bodyPr/>
        <a:lstStyle/>
        <a:p>
          <a:endParaRPr lang="en-US"/>
        </a:p>
      </dgm:t>
    </dgm:pt>
    <dgm:pt modelId="{28BF52D5-CFEB-4EC8-8726-43FB90CD456B}">
      <dgm:prSet/>
      <dgm:spPr/>
      <dgm:t>
        <a:bodyPr/>
        <a:lstStyle/>
        <a:p>
          <a:r>
            <a:rPr lang="en-US"/>
            <a:t>List of officers, UIDs. and their community assignments</a:t>
          </a:r>
        </a:p>
      </dgm:t>
    </dgm:pt>
    <dgm:pt modelId="{11FEA1BE-E5F7-45E5-B33D-A7DB04DBFE3B}" type="parTrans" cxnId="{9D755293-7B9F-4D76-A078-08AE71CA1B32}">
      <dgm:prSet/>
      <dgm:spPr/>
      <dgm:t>
        <a:bodyPr/>
        <a:lstStyle/>
        <a:p>
          <a:endParaRPr lang="en-US"/>
        </a:p>
      </dgm:t>
    </dgm:pt>
    <dgm:pt modelId="{6CD9FBF5-DBC2-45F4-B371-B4012954CB1B}" type="sibTrans" cxnId="{9D755293-7B9F-4D76-A078-08AE71CA1B32}">
      <dgm:prSet/>
      <dgm:spPr/>
      <dgm:t>
        <a:bodyPr/>
        <a:lstStyle/>
        <a:p>
          <a:endParaRPr lang="en-US"/>
        </a:p>
      </dgm:t>
    </dgm:pt>
    <dgm:pt modelId="{90460F49-85BE-9343-81C7-DBD405B2E579}" type="pres">
      <dgm:prSet presAssocID="{D5BDB4B7-6A7B-47E4-A501-B901846A3A0A}" presName="linear" presStyleCnt="0">
        <dgm:presLayoutVars>
          <dgm:dir/>
          <dgm:animLvl val="lvl"/>
          <dgm:resizeHandles val="exact"/>
        </dgm:presLayoutVars>
      </dgm:prSet>
      <dgm:spPr/>
    </dgm:pt>
    <dgm:pt modelId="{D986428F-0C29-5F4D-B3B9-99E6998E51E0}" type="pres">
      <dgm:prSet presAssocID="{93FCB1B3-C2CB-4F84-AAFB-F7D203402952}" presName="parentLin" presStyleCnt="0"/>
      <dgm:spPr/>
    </dgm:pt>
    <dgm:pt modelId="{19B1FC1D-636D-9A44-BAEE-44C814C5D0D1}" type="pres">
      <dgm:prSet presAssocID="{93FCB1B3-C2CB-4F84-AAFB-F7D203402952}" presName="parentLeftMargin" presStyleLbl="node1" presStyleIdx="0" presStyleCnt="2"/>
      <dgm:spPr/>
    </dgm:pt>
    <dgm:pt modelId="{612F2BDD-FA75-1B4E-9726-4ECCEEA50976}" type="pres">
      <dgm:prSet presAssocID="{93FCB1B3-C2CB-4F84-AAFB-F7D20340295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B03E045-AD8F-E340-8F49-2F0A76F3E1A4}" type="pres">
      <dgm:prSet presAssocID="{93FCB1B3-C2CB-4F84-AAFB-F7D203402952}" presName="negativeSpace" presStyleCnt="0"/>
      <dgm:spPr/>
    </dgm:pt>
    <dgm:pt modelId="{27C5707C-6CD9-414D-AD8B-E60B5D9E6659}" type="pres">
      <dgm:prSet presAssocID="{93FCB1B3-C2CB-4F84-AAFB-F7D203402952}" presName="childText" presStyleLbl="conFgAcc1" presStyleIdx="0" presStyleCnt="2">
        <dgm:presLayoutVars>
          <dgm:bulletEnabled val="1"/>
        </dgm:presLayoutVars>
      </dgm:prSet>
      <dgm:spPr/>
    </dgm:pt>
    <dgm:pt modelId="{9696FC58-FFFE-3D4F-90C5-F2BD3761E8E7}" type="pres">
      <dgm:prSet presAssocID="{5D8E88F7-26C4-44CF-89D0-B05A20F710C1}" presName="spaceBetweenRectangles" presStyleCnt="0"/>
      <dgm:spPr/>
    </dgm:pt>
    <dgm:pt modelId="{E2B3CECA-2578-E647-9EFE-44B73A5AE411}" type="pres">
      <dgm:prSet presAssocID="{A9C9D23B-7F54-46CB-9309-19F519EE1E6C}" presName="parentLin" presStyleCnt="0"/>
      <dgm:spPr/>
    </dgm:pt>
    <dgm:pt modelId="{C3AA21DC-315D-7942-A36D-7CE81F0125F0}" type="pres">
      <dgm:prSet presAssocID="{A9C9D23B-7F54-46CB-9309-19F519EE1E6C}" presName="parentLeftMargin" presStyleLbl="node1" presStyleIdx="0" presStyleCnt="2"/>
      <dgm:spPr/>
    </dgm:pt>
    <dgm:pt modelId="{4E4DCF18-739C-2946-B6B1-ADC1F2AF74DA}" type="pres">
      <dgm:prSet presAssocID="{A9C9D23B-7F54-46CB-9309-19F519EE1E6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E2C4E2E-0A7F-B94A-865A-473EA551F681}" type="pres">
      <dgm:prSet presAssocID="{A9C9D23B-7F54-46CB-9309-19F519EE1E6C}" presName="negativeSpace" presStyleCnt="0"/>
      <dgm:spPr/>
    </dgm:pt>
    <dgm:pt modelId="{29E9F452-481E-AF49-B2E1-28F9ACA94726}" type="pres">
      <dgm:prSet presAssocID="{A9C9D23B-7F54-46CB-9309-19F519EE1E6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725F3303-C39C-47E1-AA3D-213342B68482}" srcId="{D5BDB4B7-6A7B-47E4-A501-B901846A3A0A}" destId="{A9C9D23B-7F54-46CB-9309-19F519EE1E6C}" srcOrd="1" destOrd="0" parTransId="{0EAB7701-117F-409A-A260-6688E9124492}" sibTransId="{26FC6036-881F-4F7E-88C8-D49C9D0FF042}"/>
    <dgm:cxn modelId="{36568D0E-43F7-0447-A61B-6E9A0C16C0E5}" type="presOf" srcId="{A9C9D23B-7F54-46CB-9309-19F519EE1E6C}" destId="{4E4DCF18-739C-2946-B6B1-ADC1F2AF74DA}" srcOrd="1" destOrd="0" presId="urn:microsoft.com/office/officeart/2005/8/layout/list1"/>
    <dgm:cxn modelId="{21908C17-F1BB-7548-8E11-E6378F5850D2}" type="presOf" srcId="{93FCB1B3-C2CB-4F84-AAFB-F7D203402952}" destId="{612F2BDD-FA75-1B4E-9726-4ECCEEA50976}" srcOrd="1" destOrd="0" presId="urn:microsoft.com/office/officeart/2005/8/layout/list1"/>
    <dgm:cxn modelId="{20391D2B-ED2C-40A6-AED2-3FD5D3334704}" srcId="{D5BDB4B7-6A7B-47E4-A501-B901846A3A0A}" destId="{93FCB1B3-C2CB-4F84-AAFB-F7D203402952}" srcOrd="0" destOrd="0" parTransId="{56B1F93D-B98D-46A2-A795-C2795D0E8F00}" sibTransId="{5D8E88F7-26C4-44CF-89D0-B05A20F710C1}"/>
    <dgm:cxn modelId="{6131A473-5852-304C-B3E2-CEC5E973C4F5}" type="presOf" srcId="{A9C9D23B-7F54-46CB-9309-19F519EE1E6C}" destId="{C3AA21DC-315D-7942-A36D-7CE81F0125F0}" srcOrd="0" destOrd="0" presId="urn:microsoft.com/office/officeart/2005/8/layout/list1"/>
    <dgm:cxn modelId="{83806383-4D2C-4F1B-8335-9D21D0762FB7}" srcId="{93FCB1B3-C2CB-4F84-AAFB-F7D203402952}" destId="{7A99D27F-FCEB-4820-B142-544DE4BEA958}" srcOrd="0" destOrd="0" parTransId="{DE111A1A-E076-47E8-87A2-D7EB8B7A38D1}" sibTransId="{BC4812A9-DF85-4F88-A79F-CA95AF2BC02D}"/>
    <dgm:cxn modelId="{13B62189-0AE2-9D44-9927-0790598BFA0A}" type="presOf" srcId="{7A99D27F-FCEB-4820-B142-544DE4BEA958}" destId="{27C5707C-6CD9-414D-AD8B-E60B5D9E6659}" srcOrd="0" destOrd="0" presId="urn:microsoft.com/office/officeart/2005/8/layout/list1"/>
    <dgm:cxn modelId="{9D755293-7B9F-4D76-A078-08AE71CA1B32}" srcId="{A9C9D23B-7F54-46CB-9309-19F519EE1E6C}" destId="{28BF52D5-CFEB-4EC8-8726-43FB90CD456B}" srcOrd="0" destOrd="0" parTransId="{11FEA1BE-E5F7-45E5-B33D-A7DB04DBFE3B}" sibTransId="{6CD9FBF5-DBC2-45F4-B371-B4012954CB1B}"/>
    <dgm:cxn modelId="{8FE4B8AB-D806-2045-A7A2-7B515DB1E758}" type="presOf" srcId="{93FCB1B3-C2CB-4F84-AAFB-F7D203402952}" destId="{19B1FC1D-636D-9A44-BAEE-44C814C5D0D1}" srcOrd="0" destOrd="0" presId="urn:microsoft.com/office/officeart/2005/8/layout/list1"/>
    <dgm:cxn modelId="{15FC9CD0-9823-2849-8E02-48555B3E6673}" type="presOf" srcId="{28BF52D5-CFEB-4EC8-8726-43FB90CD456B}" destId="{29E9F452-481E-AF49-B2E1-28F9ACA94726}" srcOrd="0" destOrd="0" presId="urn:microsoft.com/office/officeart/2005/8/layout/list1"/>
    <dgm:cxn modelId="{E8471DF6-26CE-DD43-8A10-34EE0E1BE632}" type="presOf" srcId="{D5BDB4B7-6A7B-47E4-A501-B901846A3A0A}" destId="{90460F49-85BE-9343-81C7-DBD405B2E579}" srcOrd="0" destOrd="0" presId="urn:microsoft.com/office/officeart/2005/8/layout/list1"/>
    <dgm:cxn modelId="{96FFB32C-3AAB-9547-970A-3311C0FA7D68}" type="presParOf" srcId="{90460F49-85BE-9343-81C7-DBD405B2E579}" destId="{D986428F-0C29-5F4D-B3B9-99E6998E51E0}" srcOrd="0" destOrd="0" presId="urn:microsoft.com/office/officeart/2005/8/layout/list1"/>
    <dgm:cxn modelId="{0E1E312D-9A39-D043-8F4D-9D6A34DD5AC2}" type="presParOf" srcId="{D986428F-0C29-5F4D-B3B9-99E6998E51E0}" destId="{19B1FC1D-636D-9A44-BAEE-44C814C5D0D1}" srcOrd="0" destOrd="0" presId="urn:microsoft.com/office/officeart/2005/8/layout/list1"/>
    <dgm:cxn modelId="{86BDA441-AAA7-8945-B12F-0B9634462087}" type="presParOf" srcId="{D986428F-0C29-5F4D-B3B9-99E6998E51E0}" destId="{612F2BDD-FA75-1B4E-9726-4ECCEEA50976}" srcOrd="1" destOrd="0" presId="urn:microsoft.com/office/officeart/2005/8/layout/list1"/>
    <dgm:cxn modelId="{4F62B830-E74F-A447-8B91-A162F1AB88DD}" type="presParOf" srcId="{90460F49-85BE-9343-81C7-DBD405B2E579}" destId="{9B03E045-AD8F-E340-8F49-2F0A76F3E1A4}" srcOrd="1" destOrd="0" presId="urn:microsoft.com/office/officeart/2005/8/layout/list1"/>
    <dgm:cxn modelId="{DF981745-2A5B-4241-8D03-606BBDED0BBF}" type="presParOf" srcId="{90460F49-85BE-9343-81C7-DBD405B2E579}" destId="{27C5707C-6CD9-414D-AD8B-E60B5D9E6659}" srcOrd="2" destOrd="0" presId="urn:microsoft.com/office/officeart/2005/8/layout/list1"/>
    <dgm:cxn modelId="{FB48562B-23D4-BB4D-AC6A-618F90DDBA0C}" type="presParOf" srcId="{90460F49-85BE-9343-81C7-DBD405B2E579}" destId="{9696FC58-FFFE-3D4F-90C5-F2BD3761E8E7}" srcOrd="3" destOrd="0" presId="urn:microsoft.com/office/officeart/2005/8/layout/list1"/>
    <dgm:cxn modelId="{B70357E3-6DED-DE4E-901A-4283D2EFDEB8}" type="presParOf" srcId="{90460F49-85BE-9343-81C7-DBD405B2E579}" destId="{E2B3CECA-2578-E647-9EFE-44B73A5AE411}" srcOrd="4" destOrd="0" presId="urn:microsoft.com/office/officeart/2005/8/layout/list1"/>
    <dgm:cxn modelId="{D8D5DBE7-4B67-ED41-A821-A7411FE9B5FA}" type="presParOf" srcId="{E2B3CECA-2578-E647-9EFE-44B73A5AE411}" destId="{C3AA21DC-315D-7942-A36D-7CE81F0125F0}" srcOrd="0" destOrd="0" presId="urn:microsoft.com/office/officeart/2005/8/layout/list1"/>
    <dgm:cxn modelId="{BE919D35-7B46-0543-980B-626F39C042E1}" type="presParOf" srcId="{E2B3CECA-2578-E647-9EFE-44B73A5AE411}" destId="{4E4DCF18-739C-2946-B6B1-ADC1F2AF74DA}" srcOrd="1" destOrd="0" presId="urn:microsoft.com/office/officeart/2005/8/layout/list1"/>
    <dgm:cxn modelId="{18B352A7-11AE-0B44-B85E-5EA1D04F67E5}" type="presParOf" srcId="{90460F49-85BE-9343-81C7-DBD405B2E579}" destId="{CE2C4E2E-0A7F-B94A-865A-473EA551F681}" srcOrd="5" destOrd="0" presId="urn:microsoft.com/office/officeart/2005/8/layout/list1"/>
    <dgm:cxn modelId="{766A6F6C-CDAD-C242-A470-D9A9DA5EE320}" type="presParOf" srcId="{90460F49-85BE-9343-81C7-DBD405B2E579}" destId="{29E9F452-481E-AF49-B2E1-28F9ACA94726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B047B0-0A7F-1343-9A4A-96CE3BB14797}">
      <dsp:nvSpPr>
        <dsp:cNvPr id="0" name=""/>
        <dsp:cNvSpPr/>
      </dsp:nvSpPr>
      <dsp:spPr>
        <a:xfrm>
          <a:off x="0" y="582271"/>
          <a:ext cx="7240043" cy="8505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1908" tIns="416560" rIns="56190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Should be the final list</a:t>
          </a:r>
        </a:p>
      </dsp:txBody>
      <dsp:txXfrm>
        <a:off x="0" y="582271"/>
        <a:ext cx="7240043" cy="850500"/>
      </dsp:txXfrm>
    </dsp:sp>
    <dsp:sp modelId="{33352B5E-9CCB-FC41-9C69-5F639492F951}">
      <dsp:nvSpPr>
        <dsp:cNvPr id="0" name=""/>
        <dsp:cNvSpPr/>
      </dsp:nvSpPr>
      <dsp:spPr>
        <a:xfrm>
          <a:off x="362002" y="287071"/>
          <a:ext cx="5068030" cy="5904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1559" tIns="0" rIns="19155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Produced list of crews</a:t>
          </a:r>
        </a:p>
      </dsp:txBody>
      <dsp:txXfrm>
        <a:off x="390823" y="315892"/>
        <a:ext cx="5010388" cy="532758"/>
      </dsp:txXfrm>
    </dsp:sp>
    <dsp:sp modelId="{259C04D4-26B6-CD4D-A83A-7AB7539DAAAC}">
      <dsp:nvSpPr>
        <dsp:cNvPr id="0" name=""/>
        <dsp:cNvSpPr/>
      </dsp:nvSpPr>
      <dsp:spPr>
        <a:xfrm>
          <a:off x="0" y="1835971"/>
          <a:ext cx="7240043" cy="2520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1908" tIns="416560" rIns="56190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Number of documents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(for any CRID that lists a member of the community)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Number of document requests by CPDP users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(for any CRID that lists a member of the community)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Ordered list of which documents to read first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(for any CRID that lists a member of the community)</a:t>
          </a:r>
        </a:p>
      </dsp:txBody>
      <dsp:txXfrm>
        <a:off x="0" y="1835971"/>
        <a:ext cx="7240043" cy="2520000"/>
      </dsp:txXfrm>
    </dsp:sp>
    <dsp:sp modelId="{A8041081-BA49-AF4A-A6CE-5FC45D3AFA18}">
      <dsp:nvSpPr>
        <dsp:cNvPr id="0" name=""/>
        <dsp:cNvSpPr/>
      </dsp:nvSpPr>
      <dsp:spPr>
        <a:xfrm>
          <a:off x="362002" y="1540771"/>
          <a:ext cx="5068030" cy="5904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1559" tIns="0" rIns="19155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Added fields for each community:</a:t>
          </a:r>
        </a:p>
      </dsp:txBody>
      <dsp:txXfrm>
        <a:off x="390823" y="1569592"/>
        <a:ext cx="5010388" cy="532758"/>
      </dsp:txXfrm>
    </dsp:sp>
    <dsp:sp modelId="{3AAE820E-45A1-114F-89B5-7415527497FA}">
      <dsp:nvSpPr>
        <dsp:cNvPr id="0" name=""/>
        <dsp:cNvSpPr/>
      </dsp:nvSpPr>
      <dsp:spPr>
        <a:xfrm>
          <a:off x="0" y="4759171"/>
          <a:ext cx="7240043" cy="8505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1908" tIns="416560" rIns="56190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Looked at topic appearances in complaints</a:t>
          </a:r>
        </a:p>
      </dsp:txBody>
      <dsp:txXfrm>
        <a:off x="0" y="4759171"/>
        <a:ext cx="7240043" cy="850500"/>
      </dsp:txXfrm>
    </dsp:sp>
    <dsp:sp modelId="{73A762C1-98F2-4A40-BC6E-FAE693B90F45}">
      <dsp:nvSpPr>
        <dsp:cNvPr id="0" name=""/>
        <dsp:cNvSpPr/>
      </dsp:nvSpPr>
      <dsp:spPr>
        <a:xfrm>
          <a:off x="362002" y="4463971"/>
          <a:ext cx="5068030" cy="5904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1559" tIns="0" rIns="19155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Addressed the “hidden elements” questions</a:t>
          </a:r>
        </a:p>
      </dsp:txBody>
      <dsp:txXfrm>
        <a:off x="390823" y="4492792"/>
        <a:ext cx="5010388" cy="5327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C5707C-6CD9-414D-AD8B-E60B5D9E6659}">
      <dsp:nvSpPr>
        <dsp:cNvPr id="0" name=""/>
        <dsp:cNvSpPr/>
      </dsp:nvSpPr>
      <dsp:spPr>
        <a:xfrm>
          <a:off x="0" y="1483621"/>
          <a:ext cx="7240043" cy="1190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1908" tIns="583184" rIns="561908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Communities with details</a:t>
          </a:r>
        </a:p>
      </dsp:txBody>
      <dsp:txXfrm>
        <a:off x="0" y="1483621"/>
        <a:ext cx="7240043" cy="1190700"/>
      </dsp:txXfrm>
    </dsp:sp>
    <dsp:sp modelId="{612F2BDD-FA75-1B4E-9726-4ECCEEA50976}">
      <dsp:nvSpPr>
        <dsp:cNvPr id="0" name=""/>
        <dsp:cNvSpPr/>
      </dsp:nvSpPr>
      <dsp:spPr>
        <a:xfrm>
          <a:off x="362002" y="1070341"/>
          <a:ext cx="5068030" cy="826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1559" tIns="0" rIns="191559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‘BigCommunityDataset.csv’ </a:t>
          </a:r>
        </a:p>
      </dsp:txBody>
      <dsp:txXfrm>
        <a:off x="402351" y="1110690"/>
        <a:ext cx="4987332" cy="745862"/>
      </dsp:txXfrm>
    </dsp:sp>
    <dsp:sp modelId="{29E9F452-481E-AF49-B2E1-28F9ACA94726}">
      <dsp:nvSpPr>
        <dsp:cNvPr id="0" name=""/>
        <dsp:cNvSpPr/>
      </dsp:nvSpPr>
      <dsp:spPr>
        <a:xfrm>
          <a:off x="0" y="3238801"/>
          <a:ext cx="7240043" cy="158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1908" tIns="583184" rIns="561908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/>
            <a:t>List of officers, UIDs. and their community assignments</a:t>
          </a:r>
        </a:p>
      </dsp:txBody>
      <dsp:txXfrm>
        <a:off x="0" y="3238801"/>
        <a:ext cx="7240043" cy="1587600"/>
      </dsp:txXfrm>
    </dsp:sp>
    <dsp:sp modelId="{4E4DCF18-739C-2946-B6B1-ADC1F2AF74DA}">
      <dsp:nvSpPr>
        <dsp:cNvPr id="0" name=""/>
        <dsp:cNvSpPr/>
      </dsp:nvSpPr>
      <dsp:spPr>
        <a:xfrm>
          <a:off x="362002" y="2825521"/>
          <a:ext cx="5068030" cy="8265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1559" tIns="0" rIns="191559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‘OfficerCommAssignments.csv’</a:t>
          </a:r>
        </a:p>
      </dsp:txBody>
      <dsp:txXfrm>
        <a:off x="402351" y="2865870"/>
        <a:ext cx="4987332" cy="745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33F3-63A9-AC4C-AE35-20614ED28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01AD92-7227-EB43-A654-ED6304805B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15F19-E0BB-A140-AE10-9EF035935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DC46F-ECC9-AC4A-9C0B-8E642C735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F4F31-5AE1-DC4A-9238-E7F62FCCC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36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7EE7D-A8BC-3849-BF33-7F9009B89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07EEE0-70DB-354C-9770-7FF87FDCC5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C24C0-55BC-9747-AF56-CCD39E36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1A106-8BF3-7042-8E30-D31A8C2DB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BE1A9-57BF-F046-8977-21250FF4E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17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DEE029-A8D2-5547-BA22-99F3556688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319850-4F0C-2A47-A67A-C66D3E0432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E4C4D-D610-1E48-A87E-E550F5DF4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FB0B2-1C45-5248-99EC-D530B8465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2B404-F6AA-3D49-A36D-148199D78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4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F3A29-A0B1-6844-AC4F-F7C1B9DE4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3F972-9B56-B444-B374-78FB4BFB4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8F2AC-40AD-F847-B985-26B573030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2595A-0286-3C4C-9411-35D69ABB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18EE7-96FE-1B4D-849F-C2C4068E0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77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6670F-68EC-7A4A-8A0C-0B68C3EB0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D54339-7291-F544-8CAF-45E350944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AD059-A6E7-0F49-A935-80B2B6014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957A9-3077-5040-9139-427A46D1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10F28-09CE-BA4E-9F4E-D2A3BF9D9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27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785BB-CEBC-7144-9673-D6C93E4BB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0604-2C33-E741-8928-AD7311D1B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35FA89-FC4A-6142-85D4-08203BDDD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CF89C7-63A5-9F45-A676-299E5EEFE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99770-75AD-404E-90B0-B3C56655B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EC2B4-23CE-DF4F-8AD2-6954BFDA4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95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434B7-1F3B-3F41-B17F-A1C3B5DEE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87250-C3BA-9C4C-82E5-EFE8149A9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DDE8A5-851B-C645-A403-8659643640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E2A869-EE25-C445-A93C-B9DB545026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EEFFFD-5F55-4243-936A-98F55B8DED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056AEC-A828-1644-BCBF-C74AC4C0E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7AA249-0F55-5343-AA21-F06C0FFFF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C19048-30E8-814C-A0EC-CCE330713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375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E1B8E-93E4-D34C-8F58-E61F0542A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B4E532-B15E-0041-A132-78EDD5787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E16802-937C-9840-8478-347F7272C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3D2527-B5E0-8744-BD50-0DCBC41FC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508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E71977-B907-4A49-AB87-0CC74AC26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521914-EDC3-AE46-8474-E13F0CCE5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6E154B-26A1-A944-ACF3-01551BB59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610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9418F-3596-5C4D-B89C-3454E53BB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B41CD-4325-F14C-9EF0-6B7D830BE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2219B6-B53C-0E40-914C-A14195EE99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5F266A-AAE9-234A-BCD4-473A03680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73B1C8-83DD-ED44-8B1A-F2F2E326B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9F053-4731-C24D-9E44-D17C4C2CB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583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76811-89E0-2D48-98CB-FFEB60FBF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A553DD-FE86-3847-81F8-DAC4E200C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BFAC7-3CCF-0D4E-A473-AFFEDF195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CA2074-0B83-574E-A89F-88F77860C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FC1254-6B29-3746-8202-2D6E6D20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EFA3D5-FA4C-EF48-81DA-743A595E8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39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D7FA17-7661-464A-88B2-41EBFBD23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40B6D-3937-7D40-97BE-0CDB7E441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1FDFB-6D4E-EE48-8F84-0C0FACFDDD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8C064-D4EC-2145-9C7A-11A3A8B3A8EC}" type="datetimeFigureOut">
              <a:rPr lang="en-US" smtClean="0"/>
              <a:t>5/25/20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970BA-20B8-7F48-8AEE-497AC6926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5F34C-10DC-3C4D-915B-EF70735168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07FE2-0836-B446-A88A-B4560BD44B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64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C04C77-6692-D14C-8799-63356015F2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8465" y="3298722"/>
            <a:ext cx="8495070" cy="1784402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Update for Rajiv and Invisible Institute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0F08E5-4DCF-0446-ADB1-71E20CE66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8465" y="5258851"/>
            <a:ext cx="8495070" cy="90400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Akshay, N3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E5BB68DB-4BA2-4BF1-A878-177B3B5963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6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A5B4632-C963-4296-86F0-79AA9EA5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8328" y="303591"/>
            <a:ext cx="365760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FE170-2D01-E64F-BA09-B10E8502C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37125"/>
            <a:ext cx="3163448" cy="5256371"/>
          </a:xfrm>
        </p:spPr>
        <p:txBody>
          <a:bodyPr>
            <a:normAutofit/>
          </a:bodyPr>
          <a:lstStyle/>
          <a:p>
            <a:r>
              <a:rPr lang="en-US" dirty="0"/>
              <a:t>Files to for crew vetting: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CCC5B5-BDCF-4C89-860F-C456AFEABC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9066884"/>
              </p:ext>
            </p:extLst>
          </p:nvPr>
        </p:nvGraphicFramePr>
        <p:xfrm>
          <a:off x="4515633" y="303591"/>
          <a:ext cx="7240043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5351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4D1D2-149F-0F4A-8015-1C8EF522D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D3669-CB46-F54E-A572-6EF3CA493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 topic modeling</a:t>
            </a:r>
          </a:p>
          <a:p>
            <a:pPr lvl="1"/>
            <a:r>
              <a:rPr lang="en-US" dirty="0"/>
              <a:t>Are there other “stop words” I need to remove</a:t>
            </a:r>
          </a:p>
          <a:p>
            <a:pPr lvl="1"/>
            <a:r>
              <a:rPr lang="en-US" dirty="0"/>
              <a:t>Will change which documents to read but hopefully won’t make much of an impact</a:t>
            </a:r>
          </a:p>
          <a:p>
            <a:r>
              <a:rPr lang="en-US" dirty="0"/>
              <a:t>Anything else?</a:t>
            </a:r>
          </a:p>
        </p:txBody>
      </p:sp>
    </p:spTree>
    <p:extLst>
      <p:ext uri="{BB962C8B-B14F-4D97-AF65-F5344CB8AC3E}">
        <p14:creationId xmlns:p14="http://schemas.microsoft.com/office/powerpoint/2010/main" val="1854409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587B2-2A2F-CF42-BBBA-2B77A4129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31"/>
            <a:ext cx="10515600" cy="1325563"/>
          </a:xfrm>
        </p:spPr>
        <p:txBody>
          <a:bodyPr/>
          <a:lstStyle/>
          <a:p>
            <a:r>
              <a:rPr lang="en-US" dirty="0"/>
              <a:t>Adjusted for timeframe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612950-E2A7-F146-8A24-FF6F03E17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1" y="1191419"/>
            <a:ext cx="8936302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972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EB253-7FAD-FE4C-A4E6-F8863CC71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Topic Modeling (Still Improving)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968A1B8-DCD8-2745-BC20-E2EA90681A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9484656"/>
              </p:ext>
            </p:extLst>
          </p:nvPr>
        </p:nvGraphicFramePr>
        <p:xfrm>
          <a:off x="3115041" y="1690683"/>
          <a:ext cx="5143501" cy="4802192"/>
        </p:xfrm>
        <a:graphic>
          <a:graphicData uri="http://schemas.openxmlformats.org/drawingml/2006/table">
            <a:tbl>
              <a:tblPr firstRow="1">
                <a:tableStyleId>{616DA210-FB5B-4158-B5E0-FEB733F419BA}</a:tableStyleId>
              </a:tblPr>
              <a:tblGrid>
                <a:gridCol w="835587">
                  <a:extLst>
                    <a:ext uri="{9D8B030D-6E8A-4147-A177-3AD203B41FA5}">
                      <a16:colId xmlns:a16="http://schemas.microsoft.com/office/drawing/2014/main" val="721811432"/>
                    </a:ext>
                  </a:extLst>
                </a:gridCol>
                <a:gridCol w="4307914">
                  <a:extLst>
                    <a:ext uri="{9D8B030D-6E8A-4147-A177-3AD203B41FA5}">
                      <a16:colId xmlns:a16="http://schemas.microsoft.com/office/drawing/2014/main" val="3393301058"/>
                    </a:ext>
                  </a:extLst>
                </a:gridCol>
              </a:tblGrid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Topic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Interpretation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735821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Improper Search, Damage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0569552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False Arrest/ Force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97184082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Cell Phone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58667376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Profanity/Verbal Abuse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40693644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Physical Force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4901258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6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Profanity/Verbal Abuse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96885707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Inventory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02638172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8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Traffic Stop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40413795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9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Traffic Stop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9356689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(Unclear)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3839399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Identity (Race, Gender, clothes)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25987437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Unclear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06892605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Weapon/Detainment/Drugs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4727181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14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Family Members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92329115"/>
                  </a:ext>
                </a:extLst>
              </a:tr>
              <a:tr h="300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Failure to Provide Something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15964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5736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A5B4632-C963-4296-86F0-79AA9EA5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8328" y="303591"/>
            <a:ext cx="365760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07A56-E6FF-3643-83AD-552572753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37125"/>
            <a:ext cx="3163448" cy="5256371"/>
          </a:xfrm>
        </p:spPr>
        <p:txBody>
          <a:bodyPr>
            <a:normAutofit/>
          </a:bodyPr>
          <a:lstStyle/>
          <a:p>
            <a:r>
              <a:rPr lang="en-US" dirty="0"/>
              <a:t>Major Changes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04941A2-91C7-4E54-BE5D-D8606A928E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6193848"/>
              </p:ext>
            </p:extLst>
          </p:nvPr>
        </p:nvGraphicFramePr>
        <p:xfrm>
          <a:off x="4515633" y="303591"/>
          <a:ext cx="7240043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2038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36F1A-BFA7-0148-B624-8BC5DDF27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Crew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D73EC-85AA-EB49-BA98-91D162F3C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Created Index to resemble probability. Based on: </a:t>
            </a:r>
          </a:p>
          <a:p>
            <a:pPr lvl="1"/>
            <a:r>
              <a:rPr lang="en-US" dirty="0"/>
              <a:t>Average Weighted Degree</a:t>
            </a:r>
          </a:p>
          <a:p>
            <a:pPr lvl="1"/>
            <a:r>
              <a:rPr lang="en-US" dirty="0"/>
              <a:t>Within Community Complaints</a:t>
            </a:r>
          </a:p>
          <a:p>
            <a:pPr lvl="1"/>
            <a:r>
              <a:rPr lang="en-US" dirty="0"/>
              <a:t>Internal Complaints Per Person</a:t>
            </a:r>
          </a:p>
          <a:p>
            <a:pPr lvl="1"/>
            <a:r>
              <a:rPr lang="en-US" dirty="0"/>
              <a:t>Jaccard Index with Label Propagation Community Detection</a:t>
            </a:r>
          </a:p>
          <a:p>
            <a:pPr lvl="1"/>
            <a:r>
              <a:rPr lang="en-US" dirty="0"/>
              <a:t>Percent of Officers who were “flagged” by classification</a:t>
            </a:r>
          </a:p>
          <a:p>
            <a:r>
              <a:rPr lang="en-US" dirty="0"/>
              <a:t>Each of these 5 variables were scaled to ensure equal impact</a:t>
            </a:r>
          </a:p>
          <a:p>
            <a:r>
              <a:rPr lang="en-US" dirty="0"/>
              <a:t>Any community with an index &gt; 0.5 was a “Detected Crew”</a:t>
            </a:r>
          </a:p>
        </p:txBody>
      </p:sp>
    </p:spTree>
    <p:extLst>
      <p:ext uri="{BB962C8B-B14F-4D97-AF65-F5344CB8AC3E}">
        <p14:creationId xmlns:p14="http://schemas.microsoft.com/office/powerpoint/2010/main" val="2656090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F63B79-0165-1946-AD1F-D81249ED5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685800"/>
            <a:ext cx="8890000" cy="548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6AD49D-978D-434A-9700-7D0B09BFD597}"/>
              </a:ext>
            </a:extLst>
          </p:cNvPr>
          <p:cNvSpPr txBox="1"/>
          <p:nvPr/>
        </p:nvSpPr>
        <p:spPr>
          <a:xfrm>
            <a:off x="5169878" y="6214627"/>
            <a:ext cx="26969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160 Crews ,  1,156 officers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005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FD59A-1C9F-604D-847B-E2923A885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there “hidden elements” in complaints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28451-7383-454F-84E5-7656E2B2CE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each category of complaint, what percentage of those complaints featured the topics?</a:t>
            </a:r>
          </a:p>
        </p:txBody>
      </p:sp>
    </p:spTree>
    <p:extLst>
      <p:ext uri="{BB962C8B-B14F-4D97-AF65-F5344CB8AC3E}">
        <p14:creationId xmlns:p14="http://schemas.microsoft.com/office/powerpoint/2010/main" val="1255551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2C75664-C67C-EC42-AE0D-2433D327C3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676366"/>
              </p:ext>
            </p:extLst>
          </p:nvPr>
        </p:nvGraphicFramePr>
        <p:xfrm>
          <a:off x="575896" y="544509"/>
          <a:ext cx="11040208" cy="5768981"/>
        </p:xfrm>
        <a:graphic>
          <a:graphicData uri="http://schemas.openxmlformats.org/drawingml/2006/table">
            <a:tbl>
              <a:tblPr/>
              <a:tblGrid>
                <a:gridCol w="1975338">
                  <a:extLst>
                    <a:ext uri="{9D8B030D-6E8A-4147-A177-3AD203B41FA5}">
                      <a16:colId xmlns:a16="http://schemas.microsoft.com/office/drawing/2014/main" val="645270230"/>
                    </a:ext>
                  </a:extLst>
                </a:gridCol>
                <a:gridCol w="1160585">
                  <a:extLst>
                    <a:ext uri="{9D8B030D-6E8A-4147-A177-3AD203B41FA5}">
                      <a16:colId xmlns:a16="http://schemas.microsoft.com/office/drawing/2014/main" val="2828237845"/>
                    </a:ext>
                  </a:extLst>
                </a:gridCol>
                <a:gridCol w="970369">
                  <a:extLst>
                    <a:ext uri="{9D8B030D-6E8A-4147-A177-3AD203B41FA5}">
                      <a16:colId xmlns:a16="http://schemas.microsoft.com/office/drawing/2014/main" val="3166906975"/>
                    </a:ext>
                  </a:extLst>
                </a:gridCol>
                <a:gridCol w="549636">
                  <a:extLst>
                    <a:ext uri="{9D8B030D-6E8A-4147-A177-3AD203B41FA5}">
                      <a16:colId xmlns:a16="http://schemas.microsoft.com/office/drawing/2014/main" val="2968289002"/>
                    </a:ext>
                  </a:extLst>
                </a:gridCol>
                <a:gridCol w="920321">
                  <a:extLst>
                    <a:ext uri="{9D8B030D-6E8A-4147-A177-3AD203B41FA5}">
                      <a16:colId xmlns:a16="http://schemas.microsoft.com/office/drawing/2014/main" val="1521719851"/>
                    </a:ext>
                  </a:extLst>
                </a:gridCol>
                <a:gridCol w="626329">
                  <a:extLst>
                    <a:ext uri="{9D8B030D-6E8A-4147-A177-3AD203B41FA5}">
                      <a16:colId xmlns:a16="http://schemas.microsoft.com/office/drawing/2014/main" val="97182807"/>
                    </a:ext>
                  </a:extLst>
                </a:gridCol>
                <a:gridCol w="812366">
                  <a:extLst>
                    <a:ext uri="{9D8B030D-6E8A-4147-A177-3AD203B41FA5}">
                      <a16:colId xmlns:a16="http://schemas.microsoft.com/office/drawing/2014/main" val="272555456"/>
                    </a:ext>
                  </a:extLst>
                </a:gridCol>
                <a:gridCol w="660230">
                  <a:extLst>
                    <a:ext uri="{9D8B030D-6E8A-4147-A177-3AD203B41FA5}">
                      <a16:colId xmlns:a16="http://schemas.microsoft.com/office/drawing/2014/main" val="4046320309"/>
                    </a:ext>
                  </a:extLst>
                </a:gridCol>
                <a:gridCol w="860163">
                  <a:extLst>
                    <a:ext uri="{9D8B030D-6E8A-4147-A177-3AD203B41FA5}">
                      <a16:colId xmlns:a16="http://schemas.microsoft.com/office/drawing/2014/main" val="964864445"/>
                    </a:ext>
                  </a:extLst>
                </a:gridCol>
                <a:gridCol w="931048">
                  <a:extLst>
                    <a:ext uri="{9D8B030D-6E8A-4147-A177-3AD203B41FA5}">
                      <a16:colId xmlns:a16="http://schemas.microsoft.com/office/drawing/2014/main" val="2317178928"/>
                    </a:ext>
                  </a:extLst>
                </a:gridCol>
                <a:gridCol w="679938">
                  <a:extLst>
                    <a:ext uri="{9D8B030D-6E8A-4147-A177-3AD203B41FA5}">
                      <a16:colId xmlns:a16="http://schemas.microsoft.com/office/drawing/2014/main" val="2490338767"/>
                    </a:ext>
                  </a:extLst>
                </a:gridCol>
                <a:gridCol w="893885">
                  <a:extLst>
                    <a:ext uri="{9D8B030D-6E8A-4147-A177-3AD203B41FA5}">
                      <a16:colId xmlns:a16="http://schemas.microsoft.com/office/drawing/2014/main" val="2095595868"/>
                    </a:ext>
                  </a:extLst>
                </a:gridCol>
              </a:tblGrid>
              <a:tr h="10005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Category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Improper Search / Damage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 Arrest / Force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Cell Phone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Profanity/ Verbal Abuse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Physical Force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Inventory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Traffic Stop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Identity (Race Gender Clothes)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Weapon / Detainment / Drugs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Failure To Do Something</a:t>
                      </a:r>
                    </a:p>
                  </a:txBody>
                  <a:tcPr marL="8861" marR="8861" marT="886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898007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Bribery / Official Corruption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23.08%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23.08%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30.77%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23.08%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30.77%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30.77%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46.15%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23.08%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5974627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Conduct Unbecoming (Off-Duty)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8.99%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21.35%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39.33%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20.22%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53.93%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17.98%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470055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Criminal Misconduct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0542166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Domestic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7651716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Drug / Alcohol Abuse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22.22%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16.67%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27.78%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16.67%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22.22%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2561170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False Arrest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70.08%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15.91%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23.86%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19.70%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17.80%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28.03%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17.80%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26.14%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6110820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 Amendment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8447149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Illegal Search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69.79%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13.64%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13.78%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35.19%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18.77%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23.02%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39.74%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18.04%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34.02%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10.56%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7652093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Lockup Procedures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11.94%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21.64%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19.40%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13.81%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11.57%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79.48%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26.87%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13.43%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23.51%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16.04%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6010393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Operation/Personnel Violations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22.82%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21.36%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40.41%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11.24%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24.40%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24.80%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8.86%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17.33%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62.50%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9838442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Supervisory Responsibilities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13.33%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86.67%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5338818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Traffic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13.29%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17.09%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36.71%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15.19%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16.46%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25.32%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18.35%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04121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 Of Force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28.82%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31.18%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12.35%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32.35%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77.06%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15.29%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24.12%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18.82%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15.29%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14.12%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11.18%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735799"/>
                  </a:ext>
                </a:extLst>
              </a:tr>
              <a:tr h="3406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Verbal Abuse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18.92%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72.97%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24.32%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16.22%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40.54%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8.11%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32.43%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37.84%</a:t>
                      </a:r>
                    </a:p>
                  </a:txBody>
                  <a:tcPr marL="8861" marR="8861" marT="886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3496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5886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5A2C-BD01-4B4B-B649-3192925CF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Flagging Complaints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ACA35-2538-F14E-897B-26703A721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complaint receives a +1 for any of the following topics:</a:t>
            </a:r>
          </a:p>
          <a:p>
            <a:pPr lvl="1"/>
            <a:r>
              <a:rPr lang="en-US" dirty="0"/>
              <a:t>Improper Search / Damage</a:t>
            </a:r>
          </a:p>
          <a:p>
            <a:pPr lvl="1"/>
            <a:r>
              <a:rPr lang="en-US" dirty="0"/>
              <a:t>False Arrest / Force</a:t>
            </a:r>
          </a:p>
          <a:p>
            <a:pPr lvl="1"/>
            <a:r>
              <a:rPr lang="en-US" dirty="0"/>
              <a:t>Profanity/ Verbal Abuse</a:t>
            </a:r>
          </a:p>
          <a:p>
            <a:pPr lvl="1"/>
            <a:r>
              <a:rPr lang="en-US" dirty="0"/>
              <a:t>Physical Force </a:t>
            </a:r>
          </a:p>
          <a:p>
            <a:pPr lvl="1"/>
            <a:r>
              <a:rPr lang="en-US" dirty="0"/>
              <a:t>Weapon / Detainment / Drugs</a:t>
            </a:r>
          </a:p>
          <a:p>
            <a:r>
              <a:rPr lang="en-US" dirty="0"/>
              <a:t>Highest ‘Flag Number’ was a 4 (out of 5)</a:t>
            </a:r>
          </a:p>
          <a:p>
            <a:r>
              <a:rPr lang="en-US" dirty="0"/>
              <a:t>Produces ordered list of complaints </a:t>
            </a:r>
          </a:p>
          <a:p>
            <a:pPr lvl="1"/>
            <a:r>
              <a:rPr lang="en-US" dirty="0"/>
              <a:t>For all complaints containing at least one crew member</a:t>
            </a:r>
          </a:p>
          <a:p>
            <a:pPr lvl="1"/>
            <a:r>
              <a:rPr lang="en-US" dirty="0"/>
              <a:t>This is how I produced the list of which documents to read. </a:t>
            </a:r>
          </a:p>
        </p:txBody>
      </p:sp>
    </p:spTree>
    <p:extLst>
      <p:ext uri="{BB962C8B-B14F-4D97-AF65-F5344CB8AC3E}">
        <p14:creationId xmlns:p14="http://schemas.microsoft.com/office/powerpoint/2010/main" val="787125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774</Words>
  <Application>Microsoft Macintosh PowerPoint</Application>
  <PresentationFormat>Widescreen</PresentationFormat>
  <Paragraphs>261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Update for Rajiv and Invisible Institute</vt:lpstr>
      <vt:lpstr>Adjusted for timeframe</vt:lpstr>
      <vt:lpstr>Better Topic Modeling (Still Improving)</vt:lpstr>
      <vt:lpstr>Major Changes</vt:lpstr>
      <vt:lpstr>Crew Generation</vt:lpstr>
      <vt:lpstr>PowerPoint Presentation</vt:lpstr>
      <vt:lpstr>Are there “hidden elements” in complaints</vt:lpstr>
      <vt:lpstr>PowerPoint Presentation</vt:lpstr>
      <vt:lpstr>Flagging Complaints</vt:lpstr>
      <vt:lpstr>Files to for crew vetting:</vt:lpstr>
      <vt:lpstr>Next: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 for Rajiv and Invisible Institute</dc:title>
  <dc:creator>Akshay Anil Jain</dc:creator>
  <cp:lastModifiedBy>Akshay Anil Jain</cp:lastModifiedBy>
  <cp:revision>1</cp:revision>
  <dcterms:created xsi:type="dcterms:W3CDTF">2020-05-25T05:41:21Z</dcterms:created>
  <dcterms:modified xsi:type="dcterms:W3CDTF">2020-05-25T05:43:07Z</dcterms:modified>
</cp:coreProperties>
</file>